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0" r:id="rId3"/>
    <p:sldId id="269" r:id="rId4"/>
    <p:sldId id="267" r:id="rId5"/>
    <p:sldId id="271" r:id="rId6"/>
    <p:sldId id="29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2" r:id="rId21"/>
    <p:sldId id="294" r:id="rId22"/>
    <p:sldId id="293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654" autoAdjust="0"/>
  </p:normalViewPr>
  <p:slideViewPr>
    <p:cSldViewPr>
      <p:cViewPr varScale="1">
        <p:scale>
          <a:sx n="66" d="100"/>
          <a:sy n="66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97119301559083E-2"/>
          <c:y val="3.5596091959650432E-2"/>
          <c:w val="0.59270656848313152"/>
          <c:h val="0.964403908040349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Экология</c:v>
                </c:pt>
                <c:pt idx="2">
                  <c:v>Наследственность</c:v>
                </c:pt>
                <c:pt idx="3">
                  <c:v>медицина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37500000000002"/>
          <c:y val="6.9197819827928733E-2"/>
          <c:w val="0.35712500000000003"/>
          <c:h val="0.7801889714702132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57369802458897E-2"/>
          <c:y val="9.1323923924171768E-2"/>
          <c:w val="0.58407376709490266"/>
          <c:h val="0.872379987942156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Учащиеся, занимающиеся в спортивных секциях</c:v>
                </c:pt>
                <c:pt idx="1">
                  <c:v>Учащиеся, не занимающиеся в спортивных секциях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33250448957036"/>
          <c:y val="0.21256116095322161"/>
          <c:w val="0.34114117972095592"/>
          <c:h val="0.53295170796746116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41580328774688E-2"/>
          <c:y val="1.6239088188744054E-2"/>
          <c:w val="0.56953004558640696"/>
          <c:h val="0.938608824884666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по предмету "Физическая культура и здоровье" 6-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Достаточный уровень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484127641939494"/>
          <c:y val="0.13079876370749335"/>
          <c:w val="0.33463240779113135"/>
          <c:h val="0.65744607611904693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07229752249741E-2"/>
          <c:y val="0"/>
          <c:w val="0.60389904593934007"/>
          <c:h val="0.982615396782655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Учащиеся, не занимающиеся в спортивных секциях</c:v>
                </c:pt>
                <c:pt idx="1">
                  <c:v>Учащиеся, занимающиеся в спортивных кружках и секциях</c:v>
                </c:pt>
                <c:pt idx="2">
                  <c:v>Учащиеся, самостоятельно занимающиеся физическими упражнениями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</c:v>
                </c:pt>
                <c:pt idx="1">
                  <c:v>0.4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37500000000002"/>
          <c:y val="3.3326099359958131E-2"/>
          <c:w val="0.35712500000000003"/>
          <c:h val="0.91470792322510308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0352258599246E-2"/>
          <c:y val="1.4456499368922579E-2"/>
          <c:w val="0.57654758944605611"/>
          <c:h val="0.95017402437980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по предмету "Физическая культура и здоровье" 6 - е классы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Достаточный уровень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115706589307912"/>
          <c:y val="9.8994465095863696E-2"/>
          <c:w val="0.30831661831744717"/>
          <c:h val="0.6892503747306765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B8A631-F857-4993-B389-5B7FC4282D0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FF69E5-7420-4A8B-8A98-EA76C75DF0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64896" cy="3816424"/>
          </a:xfrm>
        </p:spPr>
        <p:txBody>
          <a:bodyPr>
            <a:normAutofit/>
          </a:bodyPr>
          <a:lstStyle/>
          <a:p>
            <a:pPr algn="ctr">
              <a:tabLst>
                <a:tab pos="1885950" algn="l"/>
              </a:tabLst>
            </a:pPr>
            <a:r>
              <a:rPr lang="ru-RU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Обучая, я воспитываю отношение к собственному здоровью и здоровью окружающих </a:t>
            </a:r>
            <a:br>
              <a:rPr lang="ru-RU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</a:br>
            <a:r>
              <a:rPr lang="ru-RU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как к ценности</a:t>
            </a:r>
            <a:endParaRPr lang="ru-RU" sz="4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424936" cy="1296144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Здоровье – не всё, но всё без здоровья – ничто.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Сократ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17408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ВЫПОЛНЕНИЕ ДОМАШНЕГО ЗАДАНИЯ: КОМПЛЕКС УТРЕННЕЙ ГИМНАСТИКИ, РАЗУЧЕННЫЙ НА УРОКЕ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90" y="2623548"/>
            <a:ext cx="3808242" cy="285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90343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3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5247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ЭЛЕМЕНТЫ ИССЛЕДОВАНИЯ НА УРОКЕ: УПРАЖНЕНИЯ НА ГИБКОСТЬ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70" y="3595328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9" y="2060848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2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66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СТЕНДЫ НАГЛЯДНОЙ АГИТАЦИИ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9446"/>
            <a:ext cx="235369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16943"/>
            <a:ext cx="2338954" cy="289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3" y="4225358"/>
            <a:ext cx="4074098" cy="248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483"/>
            <a:ext cx="2952328" cy="364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1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58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МЕТОДЫ ОРГАНИЗАЦИИ УЧАЩИХСЯ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501" y="1805992"/>
            <a:ext cx="33025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ФРОНТАЛЬНЫЙ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48" y="1124744"/>
            <a:ext cx="399841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8064" y="4959570"/>
            <a:ext cx="27363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ПОТОЧНЫЙ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9" y="3697305"/>
            <a:ext cx="4206755" cy="303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2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6606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МЕТОДЫ ОРГАНИЗАЦИИ УЧАЩИХСЯ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838" y="1242616"/>
            <a:ext cx="2754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ПОСМЕННЫЙ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7029" y="2060848"/>
            <a:ext cx="27363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ГРУППОВОЙ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997" y="5733256"/>
            <a:ext cx="42359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ИНДИВИДУАЛЬНЫЙ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6" y="1881475"/>
            <a:ext cx="3941221" cy="295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29" y="2996952"/>
            <a:ext cx="3895705" cy="292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4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740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УРОКИ ФИЗИЧЕСКОГО ВОСПИТАНИЯ 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С ИСПОЛЬЗОВАНИЕМ 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СПОРТИВНОГО ИНВЕНТАРЯ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09" y="2366795"/>
            <a:ext cx="4140575" cy="310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6795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ОБЩЕШКОЛЬНЫЕ 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СПОРТИВНО-МАССОВЫЕ МЕРОПРИЯТИЯ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5" y="1556792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1556792"/>
            <a:ext cx="46085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ВОЕННО-СПОРТИВНАЯ ИГРА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«Зарница»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45862"/>
            <a:ext cx="2904322" cy="21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93" y="4365104"/>
            <a:ext cx="3024335" cy="22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196492" y="4870135"/>
            <a:ext cx="3614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ВСЕМИРНЫЙ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ДЕНЬ СНЕГА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770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МНОГОДНЕВНЫЕ ТУРИСТИЧЕСКИЕ ПОХОДЫ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19675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7853"/>
            <a:ext cx="3271632" cy="245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4" y="1216112"/>
            <a:ext cx="3137191" cy="235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3525304"/>
            <a:ext cx="54152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ПОЛУЧЕНИЕ ТУРИСТСКОГО ОПЫТА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9" y="3905488"/>
            <a:ext cx="3277940" cy="245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50437" y="6255921"/>
            <a:ext cx="50417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АКТИВНЫЙ ОТДЫХ НА ПРИРОДЕ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77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УЧАСТИЕ В СОРЕВНОВАНИЯХ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04798"/>
            <a:ext cx="367001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8472" r="3124"/>
          <a:stretch/>
        </p:blipFill>
        <p:spPr>
          <a:xfrm>
            <a:off x="4644008" y="4077071"/>
            <a:ext cx="3605578" cy="260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475327" cy="260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4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48" y="476672"/>
            <a:ext cx="7903976" cy="12870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АКТИВНЫЙ ОТДЫХ </a:t>
            </a:r>
            <a:br>
              <a:rPr lang="ru-RU" sz="3600" dirty="0" smtClean="0">
                <a:solidFill>
                  <a:srgbClr val="006600"/>
                </a:solidFill>
              </a:rPr>
            </a:br>
            <a:r>
              <a:rPr lang="ru-RU" sz="3600" dirty="0" smtClean="0">
                <a:solidFill>
                  <a:srgbClr val="006600"/>
                </a:solidFill>
              </a:rPr>
              <a:t>НА ПЕРЕМЕНАХ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56008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6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Факторы,</a:t>
            </a:r>
            <a:br>
              <a:rPr lang="ru-RU" sz="3600" dirty="0" smtClean="0">
                <a:solidFill>
                  <a:srgbClr val="006600"/>
                </a:solidFill>
              </a:rPr>
            </a:br>
            <a:r>
              <a:rPr lang="ru-RU" sz="3600" dirty="0" smtClean="0">
                <a:solidFill>
                  <a:srgbClr val="006600"/>
                </a:solidFill>
              </a:rPr>
              <a:t> влияющие на здоровье</a:t>
            </a:r>
            <a:endParaRPr lang="ru-RU" sz="3600" dirty="0">
              <a:solidFill>
                <a:srgbClr val="0066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5399077"/>
              </p:ext>
            </p:extLst>
          </p:nvPr>
        </p:nvGraphicFramePr>
        <p:xfrm>
          <a:off x="755576" y="1628800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6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728192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Занятость учащихся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7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классов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/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физкультурой и спортом</a:t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 в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свободное время </a:t>
            </a:r>
            <a:b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2013/2014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</a:rPr>
              <a:t>учебный год</a:t>
            </a:r>
            <a:endParaRPr lang="ru-RU" sz="2800" dirty="0">
              <a:solidFill>
                <a:srgbClr val="0066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32619605"/>
              </p:ext>
            </p:extLst>
          </p:nvPr>
        </p:nvGraphicFramePr>
        <p:xfrm>
          <a:off x="755576" y="1916832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</a:rPr>
              <a:t>Мотивы, влияющие на посещение уроков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 физической культуры и здоровья учащимися </a:t>
            </a:r>
            <a:endParaRPr lang="ru-RU" sz="2400" dirty="0">
              <a:solidFill>
                <a:srgbClr val="0066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61208"/>
              </p:ext>
            </p:extLst>
          </p:nvPr>
        </p:nvGraphicFramePr>
        <p:xfrm>
          <a:off x="683567" y="1609723"/>
          <a:ext cx="7992888" cy="491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184577"/>
                <a:gridCol w="2232247"/>
              </a:tblGrid>
              <a:tr h="491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Мотив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 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Укрепить здоровье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Получить хорошую физ.нагрузку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Достичь высокой успеваемости по 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Развлечься, отдохнуть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Принять участие  в спортивной игре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Просто подвигаться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Улучшить осанку, фигуру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Получить знания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мотивы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189301"/>
              </p:ext>
            </p:extLst>
          </p:nvPr>
        </p:nvGraphicFramePr>
        <p:xfrm>
          <a:off x="684212" y="1789659"/>
          <a:ext cx="8064251" cy="473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404664"/>
            <a:ext cx="86409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Успеваемость по предмету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«Физическая культура и здоровье» 7-е классы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2013/2014 учебный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25922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6600"/>
                </a:solidFill>
              </a:rPr>
              <a:t>Человек – творец своего здоровья, за которое надо бороться.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797152"/>
            <a:ext cx="64087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Будьте здоровы!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61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872208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Занятость учащихся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6 классов </a:t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физкультурой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и спортом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/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в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свободное время </a:t>
            </a:r>
            <a:b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2012/2013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учебный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Franklin Gothic Medium"/>
                <a:ea typeface="+mn-ea"/>
                <a:cs typeface="+mn-cs"/>
              </a:rPr>
              <a:t>год</a:t>
            </a:r>
            <a:endParaRPr lang="ru-RU" sz="4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322088"/>
              </p:ext>
            </p:extLst>
          </p:nvPr>
        </p:nvGraphicFramePr>
        <p:xfrm>
          <a:off x="457200" y="1609724"/>
          <a:ext cx="8291264" cy="498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7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</a:rPr>
              <a:t>Мотивы, влияющие на посещение уроков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 физической культуры и здоровья учащимися </a:t>
            </a:r>
            <a:endParaRPr lang="ru-RU" sz="2400" dirty="0">
              <a:solidFill>
                <a:srgbClr val="0066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999251"/>
              </p:ext>
            </p:extLst>
          </p:nvPr>
        </p:nvGraphicFramePr>
        <p:xfrm>
          <a:off x="683569" y="1628800"/>
          <a:ext cx="8031088" cy="491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5186371"/>
                <a:gridCol w="2052630"/>
              </a:tblGrid>
              <a:tr h="491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Мотив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Учащиеся 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Укрепить здоровье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Получить хорошую физ.нагрузку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Достичь высокой успеваемости по 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Развлечься, отдохнуть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Принять участие  в спортивной игре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Просто подвигаться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Улучшить осанку, фигуру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Получить знания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/>
                </a:tc>
              </a:tr>
              <a:tr h="491562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мотивы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297443"/>
              </p:ext>
            </p:extLst>
          </p:nvPr>
        </p:nvGraphicFramePr>
        <p:xfrm>
          <a:off x="684212" y="1604993"/>
          <a:ext cx="7992243" cy="492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60648"/>
            <a:ext cx="86409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Успеваемость по предмету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«Физическая культура и здоровье» 6-е классы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2012/2013 учебный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Цель: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129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отношения к собственному здоровью и здоровью окружающих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как к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высшей ценности.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416763"/>
            <a:ext cx="2129744" cy="792088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>
                <a:solidFill>
                  <a:srgbClr val="006600"/>
                </a:solidFill>
              </a:rPr>
              <a:t>Задачи: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1678" y="3068960"/>
            <a:ext cx="8448636" cy="2884445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 algn="just">
              <a:buAutoNum type="arabicPeriod"/>
            </a:pP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Содействовать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повышению физкультурной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грамотности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как средства формирования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мотивации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укреплению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физического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здоровья.</a:t>
            </a:r>
            <a:endParaRPr lang="ru-RU" sz="2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физические качества, двигательные умения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навыки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посредством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включения в различные виды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деятельности.</a:t>
            </a:r>
            <a:endParaRPr lang="ru-RU" sz="2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5414812"/>
            <a:ext cx="2592288" cy="75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03344"/>
            <a:ext cx="5832648" cy="10441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ХОЧУ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БЫТЬ ЗДОРОВЫМ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304" y="2245102"/>
            <a:ext cx="2592000" cy="73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ПОТРЕБНОСТЬ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737" y="3803674"/>
            <a:ext cx="2592000" cy="73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ПОЛОЖИТЕЛЬНЫЕ ЭМОЦИИ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3828" y="5433118"/>
            <a:ext cx="2592000" cy="73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5730839" y="1590400"/>
            <a:ext cx="563796" cy="344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5742609" y="3260322"/>
            <a:ext cx="554439" cy="3300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664459" y="4802275"/>
            <a:ext cx="648072" cy="34979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2373982" y="1647483"/>
            <a:ext cx="563796" cy="344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2215510"/>
            <a:ext cx="2592000" cy="73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МОТИВ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381004" y="3191012"/>
            <a:ext cx="563796" cy="344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3803674"/>
            <a:ext cx="2592000" cy="73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ИНТЕРЕС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2381004" y="4762920"/>
            <a:ext cx="563796" cy="344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424936" cy="104466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ФОРМИРОВАНИЕ ФИЗКУЛЬТУРНЫХ ЗНАНИЙ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68" y="1196753"/>
            <a:ext cx="3060402" cy="229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5" y="1196752"/>
            <a:ext cx="3078763" cy="230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80" y="4302853"/>
            <a:ext cx="3108656" cy="233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48263" y="3563800"/>
            <a:ext cx="77121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ИЗМЕРЕНИЕ ПОКАЗАТЕЛЕЙ ЧСС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УРОКАХ ФИЗИЧЕСКОЙ КУЛЬТУРЫ И ЗДОРОВЬЯ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1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УПРАЖНЕНИЯ В ДВИЖЕНИИ ДЛЯ УКРЕПЛЕНИЯ ПРАВИЛЬНОЙ ОСАНКИ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98428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3" y="4112507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95736"/>
            <a:ext cx="3405097" cy="255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8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862</TotalTime>
  <Words>340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Обучая, я воспитываю отношение к собственному здоровью и здоровью окружающих  как к ценности</vt:lpstr>
      <vt:lpstr>Факторы,  влияющие на здоровье</vt:lpstr>
      <vt:lpstr>Занятость учащихся 6 классов  физкультурой и спортом  в свободное время  2012/2013 учебный год</vt:lpstr>
      <vt:lpstr>Мотивы, влияющие на посещение уроков  физической культуры и здоровья учащимися </vt:lpstr>
      <vt:lpstr>Презентация PowerPoint</vt:lpstr>
      <vt:lpstr>Цель:</vt:lpstr>
      <vt:lpstr>Презентация PowerPoint</vt:lpstr>
      <vt:lpstr>ФОРМИРОВАНИЕ ФИЗКУЛЬТУРНЫХ ЗНАНИЙ </vt:lpstr>
      <vt:lpstr>УПРАЖНЕНИЯ В ДВИЖЕНИИ ДЛЯ УКРЕПЛЕНИЯ ПРАВИЛЬНОЙ ОСАНКИ</vt:lpstr>
      <vt:lpstr>ВЫПОЛНЕНИЕ ДОМАШНЕГО ЗАДАНИЯ: КОМПЛЕКС УТРЕННЕЙ ГИМНАСТИКИ, РАЗУЧЕННЫЙ НА УРОКЕ</vt:lpstr>
      <vt:lpstr>ЭЛЕМЕНТЫ ИССЛЕДОВАНИЯ НА УРОКЕ: УПРАЖНЕНИЯ НА ГИБКОСТЬ</vt:lpstr>
      <vt:lpstr>СТЕНДЫ НАГЛЯДНОЙ АГИТАЦИИ</vt:lpstr>
      <vt:lpstr>МЕТОДЫ ОРГАНИЗАЦИИ УЧАЩИХСЯ</vt:lpstr>
      <vt:lpstr>МЕТОДЫ ОРГАНИЗАЦИИ УЧАЩИХСЯ</vt:lpstr>
      <vt:lpstr>УРОКИ ФИЗИЧЕСКОГО ВОСПИТАНИЯ  С ИСПОЛЬЗОВАНИЕМ  СПОРТИВНОГО ИНВЕНТАРЯ</vt:lpstr>
      <vt:lpstr>ОБЩЕШКОЛЬНЫЕ  СПОРТИВНО-МАССОВЫЕ МЕРОПРИЯТИЯ</vt:lpstr>
      <vt:lpstr>МНОГОДНЕВНЫЕ ТУРИСТИЧЕСКИЕ ПОХОДЫ </vt:lpstr>
      <vt:lpstr>УЧАСТИЕ В СОРЕВНОВАНИЯХ</vt:lpstr>
      <vt:lpstr>АКТИВНЫЙ ОТДЫХ  НА ПЕРЕМЕНАХ</vt:lpstr>
      <vt:lpstr>Занятость учащихся 7 классов  физкультурой и спортом  в свободное время  2013/2014 учебный год</vt:lpstr>
      <vt:lpstr>Мотивы, влияющие на посещение уроков  физической культуры и здоровья учащимися </vt:lpstr>
      <vt:lpstr>Презентация PowerPoint</vt:lpstr>
      <vt:lpstr>Человек – творец своего здоровья, за которое надо бороться.</vt:lpstr>
    </vt:vector>
  </TitlesOfParts>
  <Company>TestWork_Corp.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физической культуры личности учащихся общеобразовательных  учреждений</dc:title>
  <dc:creator>InstallMaster</dc:creator>
  <cp:lastModifiedBy>1</cp:lastModifiedBy>
  <cp:revision>68</cp:revision>
  <dcterms:created xsi:type="dcterms:W3CDTF">2011-02-08T19:14:53Z</dcterms:created>
  <dcterms:modified xsi:type="dcterms:W3CDTF">2014-04-16T05:00:16Z</dcterms:modified>
</cp:coreProperties>
</file>